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1FC9F-9E69-4487-A870-1F3E0177FBAC}" type="datetimeFigureOut">
              <a:rPr lang="sk-SK" smtClean="0"/>
              <a:pPr/>
              <a:t>28.04.2020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87F3-0F0C-4A48-A905-1F3AE95A77B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Sn_mka_programu_Microsoft_PowerPoint.sldx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hyperlink" Target="http://www.google.sk/imgres?imgurl=http://farm3.static.flickr.com/2234/2303687365_f1895e0eb0.jpg&amp;imgrefurl=http://jojky.sblog.cz/zahrada/&amp;usg=__rIXHFzSEsBC6qB2QedEwMHcpnN4=&amp;h=496&amp;w=500&amp;sz=252&amp;hl=cs&amp;start=42&amp;zoom=1&amp;tbnid=zz9FnQWaj0QBfM:&amp;tbnh=128&amp;tbnw=154&amp;ei=pending&amp;prev=/images?q=kvety+z%C3%A1hrad&amp;hl=cs&amp;sa=G&amp;gbv=2&amp;biw=1308&amp;bih=582&amp;tbs=isch:10,785&amp;itbs=1&amp;biw=1308&amp;bih=582&amp;iact=rc&amp;dur=0&amp;oei=XP9zTcSUBIrIswaAqayIDg&amp;page=3&amp;ndsp=19&amp;ved=1t:429,r:12,s:42&amp;tx=97&amp;ty=8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beruska8.cz/brouci/motyly2/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72808">
            <a:off x="7755782" y="305732"/>
            <a:ext cx="1251592" cy="973461"/>
          </a:xfrm>
          <a:prstGeom prst="rect">
            <a:avLst/>
          </a:prstGeom>
          <a:noFill/>
        </p:spPr>
      </p:pic>
      <p:pic>
        <p:nvPicPr>
          <p:cNvPr id="3075" name="Picture 3" descr="C:\Users\Martin\Desktop\kve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14282" y="5572140"/>
            <a:ext cx="867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sk-SK" sz="6600" dirty="0" smtClean="0">
                <a:solidFill>
                  <a:srgbClr val="FFFF00"/>
                </a:solidFill>
                <a:latin typeface="Monotype Corsiva" pitchFamily="66" charset="0"/>
              </a:rPr>
              <a:t>KVETY V PRÍRODE</a:t>
            </a:r>
            <a:endParaRPr lang="sk-SK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643042" y="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sk-SK" sz="5400" dirty="0" smtClean="0">
                <a:solidFill>
                  <a:srgbClr val="C00000"/>
                </a:solidFill>
                <a:latin typeface="Monotype Corsiva" pitchFamily="66" charset="0"/>
              </a:rPr>
              <a:t>IZBOVÉ  KVETY</a:t>
            </a:r>
            <a:endParaRPr lang="sk-SK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il_fi" descr="http://www.botanical-online.com/florsanseviera.jpg"/>
          <p:cNvPicPr/>
          <p:nvPr/>
        </p:nvPicPr>
        <p:blipFill>
          <a:blip r:embed="rId3" cstate="print"/>
          <a:srcRect l="7120" r="20388" b="11400"/>
          <a:stretch>
            <a:fillRect/>
          </a:stretch>
        </p:blipFill>
        <p:spPr bwMode="auto">
          <a:xfrm>
            <a:off x="0" y="4000504"/>
            <a:ext cx="37147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t1.gstatic.com/images?q=tbn:ANd9GcQVKFBI7L_3YPl0f9ozAegyltypD5EmiSNmwYPc_K3jZ8yBKmMR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3507664" cy="2015084"/>
          </a:xfrm>
          <a:prstGeom prst="rect">
            <a:avLst/>
          </a:prstGeom>
          <a:noFill/>
        </p:spPr>
      </p:pic>
      <p:pic>
        <p:nvPicPr>
          <p:cNvPr id="22532" name="Picture 4" descr="http://t3.gstatic.com/images?q=tbn:ANd9GcRTAlX8T4Fjw6ItH71OzfWiKRm6FYaXdqiDt99CJL6Y3p6t016KRw-LxcSYs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7267" y="1500174"/>
            <a:ext cx="3426733" cy="2125956"/>
          </a:xfrm>
          <a:prstGeom prst="rect">
            <a:avLst/>
          </a:prstGeom>
          <a:noFill/>
        </p:spPr>
      </p:pic>
      <p:pic>
        <p:nvPicPr>
          <p:cNvPr id="22534" name="Picture 6" descr="http://photo.vivo.sk/jpeg/3005/139939/_n/33aea34/Orchid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1085" y="4000504"/>
            <a:ext cx="3472915" cy="2428892"/>
          </a:xfrm>
          <a:prstGeom prst="rect">
            <a:avLst/>
          </a:prstGeom>
          <a:noFill/>
        </p:spPr>
      </p:pic>
      <p:pic>
        <p:nvPicPr>
          <p:cNvPr id="22536" name="Picture 8" descr="http://www.senpolia.ru/img/new/red_lanter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708920"/>
            <a:ext cx="2880320" cy="2376264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323528" y="90872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003300"/>
                </a:solidFill>
                <a:latin typeface="Monotype Corsiva" pitchFamily="66" charset="0"/>
              </a:rPr>
              <a:t>   N</a:t>
            </a:r>
            <a:r>
              <a:rPr lang="sk-SK" sz="3200" dirty="0" smtClean="0">
                <a:solidFill>
                  <a:srgbClr val="003300"/>
                </a:solidFill>
                <a:latin typeface="Monotype Corsiva" pitchFamily="66" charset="0"/>
              </a:rPr>
              <a:t>ekvitnúce  </a:t>
            </a:r>
            <a:r>
              <a:rPr lang="sk-SK" sz="3200" b="1" dirty="0" smtClean="0">
                <a:solidFill>
                  <a:srgbClr val="003300"/>
                </a:solidFill>
                <a:latin typeface="Monotype Corsiva" pitchFamily="66" charset="0"/>
              </a:rPr>
              <a:t>                                                 K</a:t>
            </a:r>
            <a:r>
              <a:rPr lang="sk-SK" sz="3200" dirty="0" smtClean="0">
                <a:solidFill>
                  <a:srgbClr val="003300"/>
                </a:solidFill>
                <a:latin typeface="Monotype Corsiva" pitchFamily="66" charset="0"/>
              </a:rPr>
              <a:t>vitnúce</a:t>
            </a:r>
            <a:endParaRPr lang="sk-SK" sz="32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23528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7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Snímka" r:id="rId3" imgW="4114672" imgH="3090705" progId="PowerPoint.Slide.12">
                  <p:embed/>
                </p:oleObj>
              </mc:Choice>
              <mc:Fallback>
                <p:oleObj name="Snímka" r:id="rId3" imgW="4114672" imgH="3090705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70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ok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36640"/>
            <a:ext cx="9144000" cy="322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403648" y="836712"/>
            <a:ext cx="10385792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sk-SK" sz="4800" b="1" dirty="0" smtClean="0">
                <a:solidFill>
                  <a:srgbClr val="006600"/>
                </a:solidFill>
                <a:latin typeface="Monotype Corsiva" pitchFamily="66" charset="0"/>
              </a:rPr>
              <a:t>Jarné kvety</a:t>
            </a:r>
          </a:p>
          <a:p>
            <a:endParaRPr lang="sk-SK" sz="48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marL="361950" indent="-361950"/>
            <a:r>
              <a:rPr lang="sk-SK" sz="4800" b="1" dirty="0" smtClean="0">
                <a:solidFill>
                  <a:srgbClr val="006600"/>
                </a:solidFill>
                <a:latin typeface="Monotype Corsiva" pitchFamily="66" charset="0"/>
              </a:rPr>
              <a:t>Kvety lúk</a:t>
            </a:r>
          </a:p>
          <a:p>
            <a:pPr marL="361950" indent="-361950"/>
            <a:endParaRPr lang="sk-SK" sz="48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r>
              <a:rPr lang="sk-SK" sz="4800" b="1" dirty="0" smtClean="0">
                <a:solidFill>
                  <a:srgbClr val="006600"/>
                </a:solidFill>
                <a:latin typeface="Monotype Corsiva" pitchFamily="66" charset="0"/>
              </a:rPr>
              <a:t>Záhradné kvety</a:t>
            </a:r>
          </a:p>
          <a:p>
            <a:endParaRPr lang="sk-SK" sz="48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r>
              <a:rPr lang="sk-SK" sz="4800" b="1" dirty="0" smtClean="0">
                <a:solidFill>
                  <a:srgbClr val="006600"/>
                </a:solidFill>
                <a:latin typeface="Monotype Corsiva" pitchFamily="66" charset="0"/>
              </a:rPr>
              <a:t>Izbové kvety</a:t>
            </a:r>
            <a:endParaRPr lang="sk-SK" sz="48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dell_vostro_001\AppData\Local\Microsoft\Windows\Temporary Internet Files\Content.IE5\F7UWROC4\MCj0437581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286388"/>
            <a:ext cx="504056" cy="38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dell_vostro_001\AppData\Local\Microsoft\Windows\Temporary Internet Files\Content.IE5\F7UWROC4\MCj0437581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929066"/>
            <a:ext cx="504056" cy="38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dell_vostro_001\AppData\Local\Microsoft\Windows\Temporary Internet Files\Content.IE5\F7UWROC4\MCj0437581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000108"/>
            <a:ext cx="504056" cy="38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dell_vostro_001\AppData\Local\Microsoft\Windows\Temporary Internet Files\Content.IE5\F7UWROC4\MCj0437581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428868"/>
            <a:ext cx="598777" cy="45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5436096" y="692696"/>
            <a:ext cx="3707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</a:rPr>
              <a:t>Sú prvými poslami jari, rastú na lúkach i v záhradách. Patria tu: snežienky, fialky, podbeľ,  šafran, prvosienka</a:t>
            </a:r>
          </a:p>
          <a:p>
            <a:endParaRPr lang="sk-SK" sz="2000" dirty="0" smtClean="0"/>
          </a:p>
          <a:p>
            <a:r>
              <a:rPr lang="sk-SK" sz="2000" dirty="0" smtClean="0">
                <a:solidFill>
                  <a:srgbClr val="00B050"/>
                </a:solidFill>
              </a:rPr>
              <a:t>Patria k letným kvetom, zdobia letné lúky . Sú to: margarétky, klinčeky, vlčí mak, nevädza</a:t>
            </a:r>
          </a:p>
          <a:p>
            <a:endParaRPr lang="sk-SK" sz="2000" dirty="0" smtClean="0"/>
          </a:p>
          <a:p>
            <a:r>
              <a:rPr lang="sk-SK" sz="2000" dirty="0" smtClean="0">
                <a:solidFill>
                  <a:srgbClr val="FF0000"/>
                </a:solidFill>
              </a:rPr>
              <a:t>Kvitnú od skorej jari do neskorej jesene. Sú rôznych farieb a druhov: tulipány, narcisy, ľalie, ruže, astry, chryzantémy  </a:t>
            </a:r>
          </a:p>
          <a:p>
            <a:endParaRPr lang="sk-SK" sz="2000" dirty="0" smtClean="0"/>
          </a:p>
          <a:p>
            <a:r>
              <a:rPr lang="sk-SK" sz="2000" dirty="0" smtClean="0">
                <a:solidFill>
                  <a:srgbClr val="FF3300"/>
                </a:solidFill>
              </a:rPr>
              <a:t>Krášlia naše príbytky svojím kvetom, listami, potrebujú našu starostlivosť: muškát, orchidea, lopatkovec, tradescancia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0" y="0"/>
            <a:ext cx="899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60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115616" y="0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6600"/>
                </a:solidFill>
                <a:latin typeface="Monotype Corsiva" pitchFamily="66" charset="0"/>
              </a:rPr>
              <a:t>  </a:t>
            </a:r>
            <a:r>
              <a:rPr lang="sk-SK" sz="7200" dirty="0" smtClean="0">
                <a:solidFill>
                  <a:srgbClr val="FF0000"/>
                </a:solidFill>
                <a:latin typeface="Monotype Corsiva" pitchFamily="66" charset="0"/>
              </a:rPr>
              <a:t>JARNÉ  KVETY</a:t>
            </a:r>
            <a:endParaRPr lang="sk-SK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Obrázok 5" descr="P402020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71546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ok 6" descr="C:\Users\dell_vostro_001\Desktop\MRK293862_0804_vysocina_203_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3643338" cy="2357454"/>
          </a:xfrm>
          <a:prstGeom prst="rect">
            <a:avLst/>
          </a:prstGeom>
          <a:noFill/>
        </p:spPr>
      </p:pic>
      <p:pic>
        <p:nvPicPr>
          <p:cNvPr id="8" name="Obrázok 7" descr="P415024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ázok 8" descr="C:\Users\dell_vostro_001\Desktop\MCE2a8ca3_image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857628"/>
            <a:ext cx="3714744" cy="2354034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467544" y="3356992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C00000"/>
                </a:solidFill>
                <a:latin typeface="Monotype Corsiva" pitchFamily="66" charset="0"/>
              </a:rPr>
              <a:t>   Bleduľa  jarná                                   Snežienka jarná</a:t>
            </a:r>
            <a:endParaRPr lang="sk-SK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39552" y="616530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C00000"/>
                </a:solidFill>
                <a:latin typeface="Monotype Corsiva" pitchFamily="66" charset="0"/>
              </a:rPr>
              <a:t>   Fialka   voňavá                                 Podbeľ liečivý</a:t>
            </a:r>
            <a:endParaRPr lang="sk-SK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" name="Picture 2" descr="MCj043802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5600700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C:\Users\dell_vostro_001\Desktop\MCE2a8ca1_image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57628"/>
            <a:ext cx="3714776" cy="2428892"/>
          </a:xfrm>
          <a:prstGeom prst="rect">
            <a:avLst/>
          </a:prstGeom>
          <a:noFill/>
        </p:spPr>
      </p:pic>
      <p:pic>
        <p:nvPicPr>
          <p:cNvPr id="4" name="Obrázok 3" descr="P429027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ok 4" descr="C:\Users\dell_vostro_001\Desktop\LIX232b01_IMG_52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1480"/>
            <a:ext cx="3571900" cy="2643206"/>
          </a:xfrm>
          <a:prstGeom prst="rect">
            <a:avLst/>
          </a:prstGeom>
          <a:noFill/>
        </p:spPr>
      </p:pic>
      <p:pic>
        <p:nvPicPr>
          <p:cNvPr id="6" name="Obrázok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642918"/>
            <a:ext cx="36347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www.beruska8.cz/destbourka/slunicko2/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48680"/>
            <a:ext cx="2304256" cy="2520280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0" y="32129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003300"/>
                </a:solidFill>
                <a:latin typeface="Monotype Corsiva" pitchFamily="66" charset="0"/>
              </a:rPr>
              <a:t>      Pľúcnik lekársky                                 Prvosienka jarná</a:t>
            </a:r>
            <a:endParaRPr lang="sk-SK" sz="32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79512" y="6273225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003300"/>
                </a:solidFill>
                <a:latin typeface="Monotype Corsiva" pitchFamily="66" charset="0"/>
              </a:rPr>
              <a:t>     </a:t>
            </a:r>
            <a:r>
              <a:rPr lang="sk-SK" sz="3200" dirty="0" smtClean="0">
                <a:solidFill>
                  <a:srgbClr val="003300"/>
                </a:solidFill>
                <a:latin typeface="Monotype Corsiva" pitchFamily="66" charset="0"/>
              </a:rPr>
              <a:t>Púpava  lekárska                                   Sedmokráska </a:t>
            </a:r>
            <a:endParaRPr lang="sk-SK" sz="3200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467544" y="0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rgbClr val="C00000"/>
                </a:solidFill>
                <a:latin typeface="Monotype Corsiva" pitchFamily="66" charset="0"/>
              </a:rPr>
              <a:t>        </a:t>
            </a:r>
            <a:r>
              <a:rPr lang="sk-SK" sz="5400" dirty="0" smtClean="0">
                <a:solidFill>
                  <a:srgbClr val="C00000"/>
                </a:solidFill>
                <a:latin typeface="Monotype Corsiva" pitchFamily="66" charset="0"/>
              </a:rPr>
              <a:t>KVETY  LÚK</a:t>
            </a:r>
            <a:endParaRPr lang="sk-SK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" name="Picture 8" descr="http://upload.wikimedia.org/wikipedia/commons/thumb/c/cb/Papaver_rhoeas_LC0050.jpg/250px-Papaver_rhoeas_LC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879"/>
            <a:ext cx="3357554" cy="2214114"/>
          </a:xfrm>
          <a:prstGeom prst="rect">
            <a:avLst/>
          </a:prstGeom>
          <a:noFill/>
          <a:ln w="38100"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12" name="Obrázok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861048"/>
            <a:ext cx="3357554" cy="2496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Obrázok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052736"/>
            <a:ext cx="32758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Obrázok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3428992" cy="2425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BlokTextu 14"/>
          <p:cNvSpPr txBox="1"/>
          <p:nvPr/>
        </p:nvSpPr>
        <p:spPr>
          <a:xfrm>
            <a:off x="395536" y="3356992"/>
            <a:ext cx="879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FF0000"/>
                </a:solidFill>
                <a:latin typeface="Monotype Corsiva" pitchFamily="66" charset="0"/>
              </a:rPr>
              <a:t>Mak  vlčí                                                  Šalvia lekárska</a:t>
            </a:r>
            <a:endParaRPr lang="sk-SK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sk-SK" sz="3200" dirty="0" smtClean="0">
                <a:solidFill>
                  <a:srgbClr val="C00000"/>
                </a:solidFill>
                <a:latin typeface="Monotype Corsiva" pitchFamily="66" charset="0"/>
              </a:rPr>
              <a:t>Zvonček  konáristý                                   Margarétka biela</a:t>
            </a:r>
            <a:endParaRPr lang="sk-SK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9" name="Picture 4" descr="MCj0438020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15719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MCj0438020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572000" y="4581128"/>
            <a:ext cx="12241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Martin\Desktop\ďatelina lúč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1357298"/>
            <a:ext cx="2333595" cy="3156229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3428992" y="457200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FF0000"/>
                </a:solidFill>
                <a:latin typeface="Monotype Corsiva" pitchFamily="66" charset="0"/>
              </a:rPr>
              <a:t>Ďatelina lúčna</a:t>
            </a:r>
            <a:endParaRPr lang="sk-SK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thymus_serpyll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330299" cy="285752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572132" y="6000768"/>
            <a:ext cx="3143240" cy="60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003300"/>
                </a:solidFill>
                <a:latin typeface="Monotype Corsiva" pitchFamily="66" charset="0"/>
              </a:rPr>
              <a:t>     </a:t>
            </a:r>
            <a:r>
              <a:rPr lang="sk-SK" sz="3200" dirty="0" smtClean="0">
                <a:solidFill>
                  <a:srgbClr val="003300"/>
                </a:solidFill>
                <a:latin typeface="Monotype Corsiva" pitchFamily="66" charset="0"/>
              </a:rPr>
              <a:t>Repík lekársky</a:t>
            </a:r>
            <a:r>
              <a:rPr lang="sk-SK" sz="3200" b="1" dirty="0" smtClean="0">
                <a:solidFill>
                  <a:srgbClr val="003300"/>
                </a:solidFill>
                <a:latin typeface="Monotype Corsiva" pitchFamily="66" charset="0"/>
              </a:rPr>
              <a:t>                     </a:t>
            </a:r>
            <a:endParaRPr lang="sk-SK" sz="32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00034" y="4643446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rgbClr val="003300"/>
                </a:solidFill>
                <a:latin typeface="Monotype Corsiva" pitchFamily="66" charset="0"/>
              </a:rPr>
              <a:t>    </a:t>
            </a:r>
            <a:r>
              <a:rPr lang="sk-SK" sz="3200" dirty="0" smtClean="0">
                <a:solidFill>
                  <a:srgbClr val="003300"/>
                </a:solidFill>
                <a:latin typeface="Monotype Corsiva" pitchFamily="66" charset="0"/>
              </a:rPr>
              <a:t>Dúška materina                                  </a:t>
            </a:r>
            <a:endParaRPr lang="sk-SK" sz="3200" dirty="0"/>
          </a:p>
        </p:txBody>
      </p:sp>
      <p:sp>
        <p:nvSpPr>
          <p:cNvPr id="8" name="BlokTextu 7"/>
          <p:cNvSpPr txBox="1"/>
          <p:nvPr/>
        </p:nvSpPr>
        <p:spPr>
          <a:xfrm>
            <a:off x="1071538" y="357166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C00000"/>
                </a:solidFill>
                <a:latin typeface="Monotype Corsiva" pitchFamily="66" charset="0"/>
              </a:rPr>
              <a:t>        </a:t>
            </a:r>
            <a:r>
              <a:rPr lang="sk-SK" sz="5400" dirty="0" smtClean="0">
                <a:solidFill>
                  <a:srgbClr val="C00000"/>
                </a:solidFill>
                <a:latin typeface="Monotype Corsiva" pitchFamily="66" charset="0"/>
              </a:rPr>
              <a:t>LIEČIVÉ RASTLINY</a:t>
            </a:r>
            <a:endParaRPr lang="sk-SK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26" descr="http://botanika.bf.jcu.cz/materials/photogallery-pictures/Agrimonia_eupatoria.jpg"/>
          <p:cNvPicPr>
            <a:picLocks noChangeAspect="1" noChangeArrowheads="1"/>
          </p:cNvPicPr>
          <p:nvPr/>
        </p:nvPicPr>
        <p:blipFill>
          <a:blip r:embed="rId4" cstate="print"/>
          <a:srcRect l="5608" r="4247" b="8760"/>
          <a:stretch>
            <a:fillRect/>
          </a:stretch>
        </p:blipFill>
        <p:spPr bwMode="auto">
          <a:xfrm>
            <a:off x="4660869" y="2857496"/>
            <a:ext cx="448313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Martin\Desktop\čaka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593" y="428604"/>
            <a:ext cx="2494925" cy="3791956"/>
          </a:xfrm>
          <a:prstGeom prst="rect">
            <a:avLst/>
          </a:prstGeom>
          <a:noFill/>
        </p:spPr>
      </p:pic>
      <p:pic>
        <p:nvPicPr>
          <p:cNvPr id="18435" name="Picture 3" descr="C:\Users\Martin\Desktop\kostiho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472284"/>
            <a:ext cx="2714644" cy="4601879"/>
          </a:xfrm>
          <a:prstGeom prst="rect">
            <a:avLst/>
          </a:prstGeom>
          <a:noFill/>
        </p:spPr>
      </p:pic>
      <p:pic>
        <p:nvPicPr>
          <p:cNvPr id="18436" name="Picture 4" descr="C:\Users\Martin\Desktop\jahoda obyčajn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00042"/>
            <a:ext cx="2771273" cy="385765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57158" y="428625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Monotype Corsiva" pitchFamily="66" charset="0"/>
                <a:cs typeface="Mongolian Baiti" pitchFamily="66" charset="0"/>
              </a:rPr>
              <a:t>Čakanka obyčajná</a:t>
            </a:r>
            <a:endParaRPr lang="sk-SK" sz="2800" dirty="0">
              <a:solidFill>
                <a:srgbClr val="FF0000"/>
              </a:solidFill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071802" y="614364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>
                <a:solidFill>
                  <a:srgbClr val="FF0000"/>
                </a:solidFill>
                <a:latin typeface="Monotype Corsiva" pitchFamily="66" charset="0"/>
              </a:rPr>
              <a:t>Kostihoj</a:t>
            </a:r>
            <a:r>
              <a:rPr lang="sk-SK" sz="2800" dirty="0" smtClean="0">
                <a:solidFill>
                  <a:srgbClr val="FF0000"/>
                </a:solidFill>
                <a:latin typeface="Monotype Corsiva" pitchFamily="66" charset="0"/>
              </a:rPr>
              <a:t> lekársky</a:t>
            </a:r>
            <a:endParaRPr lang="sk-SK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000760" y="442913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Monotype Corsiva" pitchFamily="66" charset="0"/>
              </a:rPr>
              <a:t>Jahoda obyčajná</a:t>
            </a:r>
            <a:endParaRPr lang="sk-SK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" name="Obrázok 9" descr="http://www.beruska8.cz/brouci/vcelky2/93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71868" y="214290"/>
            <a:ext cx="175674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Martin\Desktop\nevädza poľn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2928958" cy="3905277"/>
          </a:xfrm>
          <a:prstGeom prst="rect">
            <a:avLst/>
          </a:prstGeom>
          <a:noFill/>
        </p:spPr>
      </p:pic>
      <p:pic>
        <p:nvPicPr>
          <p:cNvPr id="19459" name="Picture 3" descr="C:\Users\Martin\Desktop\hluchavka bie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14290"/>
            <a:ext cx="3081340" cy="4962230"/>
          </a:xfrm>
          <a:prstGeom prst="rect">
            <a:avLst/>
          </a:prstGeom>
          <a:noFill/>
        </p:spPr>
      </p:pic>
      <p:pic>
        <p:nvPicPr>
          <p:cNvPr id="19460" name="Picture 4" descr="C:\Users\Martin\Desktop\nechtík lekársk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928802"/>
            <a:ext cx="2760748" cy="400052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00034" y="5715016"/>
            <a:ext cx="292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Monotype Corsiva" pitchFamily="66" charset="0"/>
              </a:rPr>
              <a:t>Nevädza poľná</a:t>
            </a:r>
            <a:endParaRPr lang="sk-SK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143240" y="535782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Monotype Corsiva" pitchFamily="66" charset="0"/>
              </a:rPr>
              <a:t>    Hluchavka biela</a:t>
            </a:r>
            <a:endParaRPr lang="sk-SK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357950" y="592933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Monotype Corsiva" pitchFamily="66" charset="0"/>
              </a:rPr>
              <a:t>  Nechtík lekársky</a:t>
            </a:r>
            <a:endParaRPr lang="sk-SK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1538" y="0"/>
            <a:ext cx="7814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rgbClr val="C00000"/>
                </a:solidFill>
                <a:latin typeface="Monotype Corsiva" pitchFamily="66" charset="0"/>
              </a:rPr>
              <a:t>ZÁHRADNÉ  KVETY</a:t>
            </a:r>
            <a:endParaRPr lang="sk-SK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http://t1.gstatic.com/images?q=tbn:ANd9GcRGm7Z5QeElZLo8-hK9vBtvvLjdkTmjl96E1Lch-XUMpbbpeSgNO8uN5Z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6885" y="3857628"/>
            <a:ext cx="3607115" cy="2286016"/>
          </a:xfrm>
          <a:prstGeom prst="rect">
            <a:avLst/>
          </a:prstGeom>
          <a:noFill/>
        </p:spPr>
      </p:pic>
      <p:pic>
        <p:nvPicPr>
          <p:cNvPr id="24580" name="Picture 4" descr="http://www.zahrada.zjev.cz/obr/kyticky/narc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3491880" cy="2016224"/>
          </a:xfrm>
          <a:prstGeom prst="rect">
            <a:avLst/>
          </a:prstGeom>
          <a:noFill/>
        </p:spPr>
      </p:pic>
      <p:pic>
        <p:nvPicPr>
          <p:cNvPr id="24582" name="Picture 6" descr="http://blog.sme.sk/blog/4559/108703/ru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3635896" cy="2304256"/>
          </a:xfrm>
          <a:prstGeom prst="rect">
            <a:avLst/>
          </a:prstGeom>
          <a:noFill/>
        </p:spPr>
      </p:pic>
      <p:pic>
        <p:nvPicPr>
          <p:cNvPr id="9" name="il_fi" descr="http://www.rostliny-semena.cz/galerie/max_1270417120.jpg"/>
          <p:cNvPicPr/>
          <p:nvPr/>
        </p:nvPicPr>
        <p:blipFill>
          <a:blip r:embed="rId6" cstate="print"/>
          <a:srcRect b="30238"/>
          <a:stretch>
            <a:fillRect/>
          </a:stretch>
        </p:blipFill>
        <p:spPr bwMode="auto">
          <a:xfrm>
            <a:off x="5580112" y="980728"/>
            <a:ext cx="35638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z9FnQWaj0QBfM:b" descr="http://t1.gstatic.com/images?q=tbn:ANd9GcTzys2Bcs1zYbaYxRUXgUtj6VsWljOecyER6QfaOv5wVRI6Z6Rxw1FxLK0lS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3571876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0" y="3068960"/>
            <a:ext cx="821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Monotype Corsiva" pitchFamily="66" charset="0"/>
              </a:rPr>
              <a:t>            N</a:t>
            </a:r>
            <a:r>
              <a:rPr lang="sk-SK" sz="3200" dirty="0" smtClean="0">
                <a:solidFill>
                  <a:srgbClr val="C00000"/>
                </a:solidFill>
                <a:latin typeface="Monotype Corsiva" pitchFamily="66" charset="0"/>
              </a:rPr>
              <a:t>arcis                                                      Astra</a:t>
            </a:r>
            <a:endParaRPr lang="sk-SK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0" y="6165304"/>
            <a:ext cx="789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Monotype Corsiva" pitchFamily="66" charset="0"/>
              </a:rPr>
              <a:t>             </a:t>
            </a:r>
            <a:r>
              <a:rPr lang="sk-SK" sz="3200" dirty="0" smtClean="0">
                <a:solidFill>
                  <a:srgbClr val="C00000"/>
                </a:solidFill>
                <a:latin typeface="Monotype Corsiva" pitchFamily="66" charset="0"/>
              </a:rPr>
              <a:t>Ruža                      Šafran                   Tulipán</a:t>
            </a:r>
            <a:endParaRPr lang="sk-SK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3" name="Picture 26" descr="6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54347">
            <a:off x="4113233" y="2253834"/>
            <a:ext cx="792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174</Words>
  <Application>Microsoft Office PowerPoint</Application>
  <PresentationFormat>Prezentácia na obrazovke (4:3)</PresentationFormat>
  <Paragraphs>38</Paragraphs>
  <Slides>10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Mongolian Baiti</vt:lpstr>
      <vt:lpstr>Monotype Corsiva</vt:lpstr>
      <vt:lpstr>Motív Office</vt:lpstr>
      <vt:lpstr>Snímka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Slavka</dc:creator>
  <cp:lastModifiedBy>User</cp:lastModifiedBy>
  <cp:revision>15</cp:revision>
  <dcterms:created xsi:type="dcterms:W3CDTF">2020-04-17T11:51:13Z</dcterms:created>
  <dcterms:modified xsi:type="dcterms:W3CDTF">2020-04-28T18:27:12Z</dcterms:modified>
</cp:coreProperties>
</file>